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9" r:id="rId3"/>
    <p:sldId id="292" r:id="rId4"/>
    <p:sldId id="263" r:id="rId5"/>
    <p:sldId id="268" r:id="rId6"/>
    <p:sldId id="265" r:id="rId7"/>
    <p:sldId id="290" r:id="rId8"/>
    <p:sldId id="275" r:id="rId9"/>
    <p:sldId id="277" r:id="rId10"/>
    <p:sldId id="281" r:id="rId11"/>
    <p:sldId id="278" r:id="rId12"/>
    <p:sldId id="279" r:id="rId13"/>
    <p:sldId id="280" r:id="rId14"/>
    <p:sldId id="282" r:id="rId15"/>
    <p:sldId id="289" r:id="rId16"/>
    <p:sldId id="284" r:id="rId17"/>
    <p:sldId id="285" r:id="rId18"/>
    <p:sldId id="286" r:id="rId19"/>
    <p:sldId id="287" r:id="rId20"/>
    <p:sldId id="283"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3"/>
    <p:restoredTop sz="80413"/>
  </p:normalViewPr>
  <p:slideViewPr>
    <p:cSldViewPr snapToObjects="1">
      <p:cViewPr varScale="1">
        <p:scale>
          <a:sx n="71" d="100"/>
          <a:sy n="71" d="100"/>
        </p:scale>
        <p:origin x="84" y="6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t>31/01/2017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t>‹#›</a:t>
            </a:fld>
            <a:endParaRPr lang="en-US"/>
          </a:p>
        </p:txBody>
      </p:sp>
    </p:spTree>
    <p:extLst>
      <p:ext uri="{BB962C8B-B14F-4D97-AF65-F5344CB8AC3E}">
        <p14:creationId xmlns:p14="http://schemas.microsoft.com/office/powerpoint/2010/main"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a:t>
            </a:r>
          </a:p>
          <a:p>
            <a:endParaRPr lang="fr-FR" noProof="0" dirty="0" smtClean="0"/>
          </a:p>
          <a:p>
            <a:r>
              <a:rPr lang="fr-FR" noProof="0" dirty="0" smtClean="0"/>
              <a:t>Aujourd’hui je</a:t>
            </a:r>
            <a:r>
              <a:rPr lang="fr-FR" baseline="0" noProof="0" dirty="0" smtClean="0"/>
              <a:t> vais vous parler de </a:t>
            </a:r>
            <a:r>
              <a:rPr lang="fr-FR" baseline="0" noProof="0" dirty="0" err="1" smtClean="0"/>
              <a:t>Big</a:t>
            </a:r>
            <a:r>
              <a:rPr lang="fr-FR" baseline="0" noProof="0" dirty="0" smtClean="0"/>
              <a:t> Data</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2</a:t>
            </a:fld>
            <a:endParaRPr lang="en-US"/>
          </a:p>
        </p:txBody>
      </p:sp>
    </p:spTree>
    <p:extLst>
      <p:ext uri="{BB962C8B-B14F-4D97-AF65-F5344CB8AC3E}">
        <p14:creationId xmlns:p14="http://schemas.microsoft.com/office/powerpoint/2010/main"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14</a:t>
            </a:fld>
            <a:endParaRPr lang="en-US"/>
          </a:p>
        </p:txBody>
      </p:sp>
    </p:spTree>
    <p:extLst>
      <p:ext uri="{BB962C8B-B14F-4D97-AF65-F5344CB8AC3E}">
        <p14:creationId xmlns:p14="http://schemas.microsoft.com/office/powerpoint/2010/main" val="75445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15</a:t>
            </a:fld>
            <a:endParaRPr lang="en-US"/>
          </a:p>
        </p:txBody>
      </p:sp>
    </p:spTree>
    <p:extLst>
      <p:ext uri="{BB962C8B-B14F-4D97-AF65-F5344CB8AC3E}">
        <p14:creationId xmlns:p14="http://schemas.microsoft.com/office/powerpoint/2010/main" val="1945006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16</a:t>
            </a:fld>
            <a:endParaRPr lang="en-US"/>
          </a:p>
        </p:txBody>
      </p:sp>
    </p:spTree>
    <p:extLst>
      <p:ext uri="{BB962C8B-B14F-4D97-AF65-F5344CB8AC3E}">
        <p14:creationId xmlns:p14="http://schemas.microsoft.com/office/powerpoint/2010/main" val="3320290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17</a:t>
            </a:fld>
            <a:endParaRPr lang="en-US"/>
          </a:p>
        </p:txBody>
      </p:sp>
    </p:spTree>
    <p:extLst>
      <p:ext uri="{BB962C8B-B14F-4D97-AF65-F5344CB8AC3E}">
        <p14:creationId xmlns:p14="http://schemas.microsoft.com/office/powerpoint/2010/main" val="353234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18</a:t>
            </a:fld>
            <a:endParaRPr lang="en-US"/>
          </a:p>
        </p:txBody>
      </p:sp>
    </p:spTree>
    <p:extLst>
      <p:ext uri="{BB962C8B-B14F-4D97-AF65-F5344CB8AC3E}">
        <p14:creationId xmlns:p14="http://schemas.microsoft.com/office/powerpoint/2010/main" val="81824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19</a:t>
            </a:fld>
            <a:endParaRPr lang="en-US"/>
          </a:p>
        </p:txBody>
      </p:sp>
    </p:spTree>
    <p:extLst>
      <p:ext uri="{BB962C8B-B14F-4D97-AF65-F5344CB8AC3E}">
        <p14:creationId xmlns:p14="http://schemas.microsoft.com/office/powerpoint/2010/main" val="27878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4</a:t>
            </a:fld>
            <a:endParaRPr lang="en-US"/>
          </a:p>
        </p:txBody>
      </p:sp>
    </p:spTree>
    <p:extLst>
      <p:ext uri="{BB962C8B-B14F-4D97-AF65-F5344CB8AC3E}">
        <p14:creationId xmlns:p14="http://schemas.microsoft.com/office/powerpoint/2010/main" val="113473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5</a:t>
            </a:fld>
            <a:endParaRPr lang="en-US"/>
          </a:p>
        </p:txBody>
      </p:sp>
    </p:spTree>
    <p:extLst>
      <p:ext uri="{BB962C8B-B14F-4D97-AF65-F5344CB8AC3E}">
        <p14:creationId xmlns:p14="http://schemas.microsoft.com/office/powerpoint/2010/main" val="8561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6</a:t>
            </a:fld>
            <a:endParaRPr lang="en-US"/>
          </a:p>
        </p:txBody>
      </p:sp>
    </p:spTree>
    <p:extLst>
      <p:ext uri="{BB962C8B-B14F-4D97-AF65-F5344CB8AC3E}">
        <p14:creationId xmlns:p14="http://schemas.microsoft.com/office/powerpoint/2010/main" val="12565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8</a:t>
            </a:fld>
            <a:endParaRPr lang="en-US"/>
          </a:p>
        </p:txBody>
      </p:sp>
    </p:spTree>
    <p:extLst>
      <p:ext uri="{BB962C8B-B14F-4D97-AF65-F5344CB8AC3E}">
        <p14:creationId xmlns:p14="http://schemas.microsoft.com/office/powerpoint/2010/main" val="85305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9</a:t>
            </a:fld>
            <a:endParaRPr lang="en-US"/>
          </a:p>
        </p:txBody>
      </p:sp>
    </p:spTree>
    <p:extLst>
      <p:ext uri="{BB962C8B-B14F-4D97-AF65-F5344CB8AC3E}">
        <p14:creationId xmlns:p14="http://schemas.microsoft.com/office/powerpoint/2010/main" val="208655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10</a:t>
            </a:fld>
            <a:endParaRPr lang="en-US"/>
          </a:p>
        </p:txBody>
      </p:sp>
    </p:spTree>
    <p:extLst>
      <p:ext uri="{BB962C8B-B14F-4D97-AF65-F5344CB8AC3E}">
        <p14:creationId xmlns:p14="http://schemas.microsoft.com/office/powerpoint/2010/main" val="112466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11</a:t>
            </a:fld>
            <a:endParaRPr lang="en-US"/>
          </a:p>
        </p:txBody>
      </p:sp>
    </p:spTree>
    <p:extLst>
      <p:ext uri="{BB962C8B-B14F-4D97-AF65-F5344CB8AC3E}">
        <p14:creationId xmlns:p14="http://schemas.microsoft.com/office/powerpoint/2010/main" val="42777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t>13</a:t>
            </a:fld>
            <a:endParaRPr lang="en-US"/>
          </a:p>
        </p:txBody>
      </p:sp>
    </p:spTree>
    <p:extLst>
      <p:ext uri="{BB962C8B-B14F-4D97-AF65-F5344CB8AC3E}">
        <p14:creationId xmlns:p14="http://schemas.microsoft.com/office/powerpoint/2010/main" val="198304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t>31/01/2017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t>‹#›</a:t>
            </a:fld>
            <a:endParaRPr lang="en-US"/>
          </a:p>
        </p:txBody>
      </p:sp>
    </p:spTree>
    <p:extLst>
      <p:ext uri="{BB962C8B-B14F-4D97-AF65-F5344CB8AC3E}">
        <p14:creationId xmlns:p14="http://schemas.microsoft.com/office/powerpoint/2010/main"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t>31/01/2017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t>‹#›</a:t>
            </a:fld>
            <a:endParaRPr lang="en-US"/>
          </a:p>
        </p:txBody>
      </p:sp>
    </p:spTree>
    <p:extLst>
      <p:ext uri="{BB962C8B-B14F-4D97-AF65-F5344CB8AC3E}">
        <p14:creationId xmlns:p14="http://schemas.microsoft.com/office/powerpoint/2010/main"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t>31/01/2017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t>‹#›</a:t>
            </a:fld>
            <a:endParaRPr lang="en-US"/>
          </a:p>
        </p:txBody>
      </p:sp>
    </p:spTree>
    <p:extLst>
      <p:ext uri="{BB962C8B-B14F-4D97-AF65-F5344CB8AC3E}">
        <p14:creationId xmlns:p14="http://schemas.microsoft.com/office/powerpoint/2010/main" val="35293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t>31/01/2017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t>‹#›</a:t>
            </a:fld>
            <a:endParaRPr lang="en-US"/>
          </a:p>
        </p:txBody>
      </p:sp>
    </p:spTree>
    <p:extLst>
      <p:ext uri="{BB962C8B-B14F-4D97-AF65-F5344CB8AC3E}">
        <p14:creationId xmlns:p14="http://schemas.microsoft.com/office/powerpoint/2010/main"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t>31/01/2017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t>‹#›</a:t>
            </a:fld>
            <a:endParaRPr lang="en-US"/>
          </a:p>
        </p:txBody>
      </p:sp>
    </p:spTree>
    <p:extLst>
      <p:ext uri="{BB962C8B-B14F-4D97-AF65-F5344CB8AC3E}">
        <p14:creationId xmlns:p14="http://schemas.microsoft.com/office/powerpoint/2010/main"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t>31/01/2017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t>‹#›</a:t>
            </a:fld>
            <a:endParaRPr lang="en-US"/>
          </a:p>
        </p:txBody>
      </p:sp>
    </p:spTree>
    <p:extLst>
      <p:ext uri="{BB962C8B-B14F-4D97-AF65-F5344CB8AC3E}">
        <p14:creationId xmlns:p14="http://schemas.microsoft.com/office/powerpoint/2010/main"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t>31/01/2017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t>‹#›</a:t>
            </a:fld>
            <a:endParaRPr lang="en-US"/>
          </a:p>
        </p:txBody>
      </p:sp>
    </p:spTree>
    <p:extLst>
      <p:ext uri="{BB962C8B-B14F-4D97-AF65-F5344CB8AC3E}">
        <p14:creationId xmlns:p14="http://schemas.microsoft.com/office/powerpoint/2010/main"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t>31/01/2017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t>‹#›</a:t>
            </a:fld>
            <a:endParaRPr lang="en-US"/>
          </a:p>
        </p:txBody>
      </p:sp>
    </p:spTree>
    <p:extLst>
      <p:ext uri="{BB962C8B-B14F-4D97-AF65-F5344CB8AC3E}">
        <p14:creationId xmlns:p14="http://schemas.microsoft.com/office/powerpoint/2010/main"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t>31/01/2017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t>‹#›</a:t>
            </a:fld>
            <a:endParaRPr lang="en-US"/>
          </a:p>
        </p:txBody>
      </p:sp>
    </p:spTree>
    <p:extLst>
      <p:ext uri="{BB962C8B-B14F-4D97-AF65-F5344CB8AC3E}">
        <p14:creationId xmlns:p14="http://schemas.microsoft.com/office/powerpoint/2010/main"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t>31/01/2017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t>‹#›</a:t>
            </a:fld>
            <a:endParaRPr lang="en-US"/>
          </a:p>
        </p:txBody>
      </p:sp>
    </p:spTree>
    <p:extLst>
      <p:ext uri="{BB962C8B-B14F-4D97-AF65-F5344CB8AC3E}">
        <p14:creationId xmlns:p14="http://schemas.microsoft.com/office/powerpoint/2010/main"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t>31/01/2017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t>‹#›</a:t>
            </a:fld>
            <a:endParaRPr lang="en-US"/>
          </a:p>
        </p:txBody>
      </p:sp>
    </p:spTree>
    <p:extLst>
      <p:ext uri="{BB962C8B-B14F-4D97-AF65-F5344CB8AC3E}">
        <p14:creationId xmlns:p14="http://schemas.microsoft.com/office/powerpoint/2010/main"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t>31/01/2017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t>‹#›</a:t>
            </a:fld>
            <a:endParaRPr lang="en-US"/>
          </a:p>
        </p:txBody>
      </p:sp>
    </p:spTree>
    <p:extLst>
      <p:ext uri="{BB962C8B-B14F-4D97-AF65-F5344CB8AC3E}">
        <p14:creationId xmlns:p14="http://schemas.microsoft.com/office/powerpoint/2010/main"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tiff"/><Relationship Id="rId5" Type="http://schemas.openxmlformats.org/officeDocument/2006/relationships/image" Target="../media/image10.tiff"/><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tiff"/><Relationship Id="rId11" Type="http://schemas.openxmlformats.org/officeDocument/2006/relationships/image" Target="../media/image31.tiff"/><Relationship Id="rId5" Type="http://schemas.openxmlformats.org/officeDocument/2006/relationships/image" Target="../media/image25.tiff"/><Relationship Id="rId10" Type="http://schemas.openxmlformats.org/officeDocument/2006/relationships/image" Target="../media/image30.tiff"/><Relationship Id="rId4" Type="http://schemas.openxmlformats.org/officeDocument/2006/relationships/image" Target="../media/image24.tiff"/><Relationship Id="rId9" Type="http://schemas.openxmlformats.org/officeDocument/2006/relationships/image" Target="../media/image29.tiff"/></Relationships>
</file>

<file path=ppt/slides/_rels/slide1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tiff"/><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3.tiff"/></Relationships>
</file>

<file path=ppt/slides/_rels/slide1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8.tiff"/><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39.tiff"/></Relationships>
</file>

<file path=ppt/slides/_rels/slide19.xml.rels><?xml version="1.0" encoding="UTF-8" standalone="yes"?>
<Relationships xmlns="http://schemas.openxmlformats.org/package/2006/relationships"><Relationship Id="rId8" Type="http://schemas.openxmlformats.org/officeDocument/2006/relationships/image" Target="../media/image43.tiff"/><Relationship Id="rId3" Type="http://schemas.openxmlformats.org/officeDocument/2006/relationships/image" Target="../media/image36.png"/><Relationship Id="rId7" Type="http://schemas.openxmlformats.org/officeDocument/2006/relationships/image" Target="../media/image42.tif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tiff"/><Relationship Id="rId11" Type="http://schemas.openxmlformats.org/officeDocument/2006/relationships/image" Target="../media/image46.tiff"/><Relationship Id="rId5" Type="http://schemas.openxmlformats.org/officeDocument/2006/relationships/image" Target="../media/image40.tiff"/><Relationship Id="rId10" Type="http://schemas.openxmlformats.org/officeDocument/2006/relationships/image" Target="../media/image45.tiff"/><Relationship Id="rId4" Type="http://schemas.openxmlformats.org/officeDocument/2006/relationships/image" Target="../media/image37.emf"/><Relationship Id="rId9" Type="http://schemas.openxmlformats.org/officeDocument/2006/relationships/image" Target="../media/image44.tif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smtClean="0"/>
              <a:t>PLAN</a:t>
            </a:r>
            <a:endParaRPr lang="en-US" dirty="0"/>
          </a:p>
        </p:txBody>
      </p:sp>
      <p:sp>
        <p:nvSpPr>
          <p:cNvPr id="5" name="Espace réservé du contenu 4"/>
          <p:cNvSpPr>
            <a:spLocks noGrp="1"/>
          </p:cNvSpPr>
          <p:nvPr>
            <p:ph idx="1"/>
          </p:nvPr>
        </p:nvSpPr>
        <p:spPr/>
        <p:txBody>
          <a:bodyPr/>
          <a:lstStyle/>
          <a:p>
            <a:r>
              <a:rPr lang="fr-FR" dirty="0" err="1" smtClean="0"/>
              <a:t>Who</a:t>
            </a:r>
            <a:r>
              <a:rPr lang="fr-FR" dirty="0" smtClean="0"/>
              <a:t> </a:t>
            </a:r>
            <a:r>
              <a:rPr lang="fr-FR" dirty="0" err="1" smtClean="0"/>
              <a:t>we</a:t>
            </a:r>
            <a:r>
              <a:rPr lang="fr-FR" dirty="0" smtClean="0"/>
              <a:t> are </a:t>
            </a:r>
          </a:p>
          <a:p>
            <a:r>
              <a:rPr lang="fr-FR" dirty="0" err="1" smtClean="0"/>
              <a:t>What</a:t>
            </a:r>
            <a:r>
              <a:rPr lang="fr-FR" dirty="0" smtClean="0"/>
              <a:t> </a:t>
            </a:r>
            <a:r>
              <a:rPr lang="fr-FR" dirty="0" err="1" smtClean="0"/>
              <a:t>we</a:t>
            </a:r>
            <a:r>
              <a:rPr lang="fr-FR" dirty="0" smtClean="0"/>
              <a:t> do</a:t>
            </a:r>
          </a:p>
          <a:p>
            <a:r>
              <a:rPr lang="fr-FR" dirty="0" smtClean="0"/>
              <a:t>Qui parmi vous ne connais pas le </a:t>
            </a:r>
            <a:r>
              <a:rPr lang="fr-FR" dirty="0" err="1" smtClean="0"/>
              <a:t>big</a:t>
            </a:r>
            <a:r>
              <a:rPr lang="fr-FR" dirty="0" smtClean="0"/>
              <a:t> data? </a:t>
            </a:r>
            <a:endParaRPr lang="fr-FR" dirty="0" smtClean="0"/>
          </a:p>
          <a:p>
            <a:r>
              <a:rPr lang="fr-FR" dirty="0" smtClean="0"/>
              <a:t>Intro</a:t>
            </a:r>
            <a:r>
              <a:rPr lang="fr-FR" dirty="0" smtClean="0"/>
              <a:t>: </a:t>
            </a:r>
            <a:r>
              <a:rPr lang="fr-FR" dirty="0" err="1" smtClean="0"/>
              <a:t>Big</a:t>
            </a:r>
            <a:r>
              <a:rPr lang="fr-FR" dirty="0" smtClean="0"/>
              <a:t> Data, </a:t>
            </a:r>
            <a:r>
              <a:rPr lang="fr-FR" dirty="0" err="1" smtClean="0"/>
              <a:t>Buzzword</a:t>
            </a:r>
            <a:r>
              <a:rPr lang="fr-FR" dirty="0" smtClean="0"/>
              <a:t>, qui l’utilise ?</a:t>
            </a:r>
          </a:p>
          <a:p>
            <a:r>
              <a:rPr lang="fr-FR" dirty="0" smtClean="0"/>
              <a:t>Comment ça marche: analogie</a:t>
            </a:r>
          </a:p>
          <a:p>
            <a:r>
              <a:rPr lang="fr-FR" dirty="0" smtClean="0"/>
              <a:t>Comment ça marche: la technologie</a:t>
            </a:r>
          </a:p>
          <a:p>
            <a:r>
              <a:rPr lang="fr-FR" dirty="0" smtClean="0"/>
              <a:t>Technologies </a:t>
            </a:r>
            <a:r>
              <a:rPr lang="fr-FR" dirty="0" err="1" smtClean="0"/>
              <a:t>Big</a:t>
            </a:r>
            <a:r>
              <a:rPr lang="fr-FR" dirty="0" smtClean="0"/>
              <a:t> Data: un différentiateur ?</a:t>
            </a:r>
            <a:endParaRPr lang="fr-FR" dirty="0"/>
          </a:p>
        </p:txBody>
      </p:sp>
    </p:spTree>
    <p:extLst>
      <p:ext uri="{BB962C8B-B14F-4D97-AF65-F5344CB8AC3E}">
        <p14:creationId xmlns:p14="http://schemas.microsoft.com/office/powerpoint/2010/main" val="638631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331295">
            <a:off x="4657737" y="2650357"/>
            <a:ext cx="2391389" cy="1793542"/>
          </a:xfrm>
          <a:prstGeom prst="rect">
            <a:avLst/>
          </a:prstGeom>
        </p:spPr>
      </p:pic>
    </p:spTree>
    <p:extLst>
      <p:ext uri="{BB962C8B-B14F-4D97-AF65-F5344CB8AC3E}">
        <p14:creationId xmlns:p14="http://schemas.microsoft.com/office/powerpoint/2010/main" val="21382231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spTree>
    <p:extLst>
      <p:ext uri="{BB962C8B-B14F-4D97-AF65-F5344CB8AC3E}">
        <p14:creationId xmlns:p14="http://schemas.microsoft.com/office/powerpoint/2010/main"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591510">
            <a:off x="6352395" y="4237718"/>
            <a:ext cx="1168304" cy="876228"/>
          </a:xfrm>
          <a:prstGeom prst="rect">
            <a:avLst/>
          </a:prstGeom>
        </p:spPr>
      </p:pic>
    </p:spTree>
    <p:extLst>
      <p:ext uri="{BB962C8B-B14F-4D97-AF65-F5344CB8AC3E}">
        <p14:creationId xmlns:p14="http://schemas.microsoft.com/office/powerpoint/2010/main" val="384861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0"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6072412"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6"/>
          <a:stretch>
            <a:fillRect/>
          </a:stretch>
        </p:blipFill>
        <p:spPr>
          <a:xfrm>
            <a:off x="8544272" y="147557"/>
            <a:ext cx="3121688" cy="3105083"/>
          </a:xfrm>
          <a:prstGeom prst="rect">
            <a:avLst/>
          </a:prstGeom>
        </p:spPr>
      </p:pic>
    </p:spTree>
    <p:extLst>
      <p:ext uri="{BB962C8B-B14F-4D97-AF65-F5344CB8AC3E}">
        <p14:creationId xmlns:p14="http://schemas.microsoft.com/office/powerpoint/2010/main" val="680863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val="3576716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spTree>
    <p:extLst>
      <p:ext uri="{BB962C8B-B14F-4D97-AF65-F5344CB8AC3E}">
        <p14:creationId xmlns:p14="http://schemas.microsoft.com/office/powerpoint/2010/main"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spTree>
    <p:extLst>
      <p:ext uri="{BB962C8B-B14F-4D97-AF65-F5344CB8AC3E}">
        <p14:creationId xmlns:p14="http://schemas.microsoft.com/office/powerpoint/2010/main"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spTree>
    <p:extLst>
      <p:ext uri="{BB962C8B-B14F-4D97-AF65-F5344CB8AC3E}">
        <p14:creationId xmlns:p14="http://schemas.microsoft.com/office/powerpoint/2010/main" val="1353269226"/>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EN 1990</a:t>
            </a:r>
            <a:endParaRPr lang="fr-FR" dirty="0"/>
          </a:p>
        </p:txBody>
      </p:sp>
    </p:spTree>
    <p:extLst>
      <p:ext uri="{BB962C8B-B14F-4D97-AF65-F5344CB8AC3E}">
        <p14:creationId xmlns:p14="http://schemas.microsoft.com/office/powerpoint/2010/main"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4900" y="0"/>
            <a:ext cx="9971244" cy="6858000"/>
          </a:xfrm>
          <a:prstGeom prst="rect">
            <a:avLst/>
          </a:prstGeom>
        </p:spPr>
      </p:pic>
    </p:spTree>
    <p:extLst>
      <p:ext uri="{BB962C8B-B14F-4D97-AF65-F5344CB8AC3E}">
        <p14:creationId xmlns:p14="http://schemas.microsoft.com/office/powerpoint/2010/main" val="1832447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p14="http://schemas.microsoft.com/office/powerpoint/2010/main" val="564645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9696" y="2636912"/>
            <a:ext cx="1320939" cy="369332"/>
          </a:xfrm>
          <a:prstGeom prst="rect">
            <a:avLst/>
          </a:prstGeom>
          <a:noFill/>
        </p:spPr>
        <p:txBody>
          <a:bodyPr wrap="none" rtlCol="0">
            <a:spAutoFit/>
          </a:bodyPr>
          <a:lstStyle/>
          <a:p>
            <a:r>
              <a:rPr lang="fr-FR" dirty="0" err="1" smtClean="0"/>
              <a:t>Who</a:t>
            </a:r>
            <a:r>
              <a:rPr lang="fr-FR" dirty="0" smtClean="0"/>
              <a:t> </a:t>
            </a:r>
            <a:r>
              <a:rPr lang="fr-FR" dirty="0" err="1" smtClean="0"/>
              <a:t>we</a:t>
            </a:r>
            <a:r>
              <a:rPr lang="fr-FR" dirty="0" smtClean="0"/>
              <a:t> are</a:t>
            </a:r>
            <a:endParaRPr lang="fr-FR" dirty="0"/>
          </a:p>
        </p:txBody>
      </p:sp>
    </p:spTree>
    <p:extLst>
      <p:ext uri="{BB962C8B-B14F-4D97-AF65-F5344CB8AC3E}">
        <p14:creationId xmlns:p14="http://schemas.microsoft.com/office/powerpoint/2010/main" val="1399817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0510"/>
            <a:ext cx="12186837" cy="6863256"/>
          </a:xfrm>
          <a:prstGeom prst="rect">
            <a:avLst/>
          </a:prstGeom>
        </p:spPr>
      </p:pic>
    </p:spTree>
    <p:extLst>
      <p:ext uri="{BB962C8B-B14F-4D97-AF65-F5344CB8AC3E}">
        <p14:creationId xmlns:p14="http://schemas.microsoft.com/office/powerpoint/2010/main" val="1285934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600460">
            <a:off x="316395" y="631386"/>
            <a:ext cx="5953078" cy="33259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p14="http://schemas.microsoft.com/office/powerpoint/2010/main" val="140010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1446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9696" y="2636912"/>
            <a:ext cx="3118931" cy="369332"/>
          </a:xfrm>
          <a:prstGeom prst="rect">
            <a:avLst/>
          </a:prstGeom>
          <a:noFill/>
        </p:spPr>
        <p:txBody>
          <a:bodyPr wrap="none" rtlCol="0">
            <a:spAutoFit/>
          </a:bodyPr>
          <a:lstStyle/>
          <a:p>
            <a:r>
              <a:rPr lang="fr-FR" dirty="0" smtClean="0"/>
              <a:t>Ajouter exemple site de voyage</a:t>
            </a:r>
            <a:endParaRPr lang="fr-FR" dirty="0"/>
          </a:p>
        </p:txBody>
      </p:sp>
    </p:spTree>
    <p:extLst>
      <p:ext uri="{BB962C8B-B14F-4D97-AF65-F5344CB8AC3E}">
        <p14:creationId xmlns:p14="http://schemas.microsoft.com/office/powerpoint/2010/main" val="323034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val="550848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spTree>
    <p:extLst>
      <p:ext uri="{BB962C8B-B14F-4D97-AF65-F5344CB8AC3E}">
        <p14:creationId xmlns:p14="http://schemas.microsoft.com/office/powerpoint/2010/main" val="19892968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10500</TotalTime>
  <Words>1142</Words>
  <Application>Microsoft Office PowerPoint</Application>
  <PresentationFormat>Widescreen</PresentationFormat>
  <Paragraphs>94</Paragraphs>
  <Slides>20</Slides>
  <Notes>15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Consolas</vt:lpstr>
      <vt:lpstr>Impact</vt:lpstr>
      <vt:lpstr>Mangal</vt:lpstr>
      <vt:lpstr>Thème Office</vt:lpstr>
      <vt:lpstr>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KLUBA Mathias ItecArcTar</cp:lastModifiedBy>
  <cp:revision>84</cp:revision>
  <dcterms:created xsi:type="dcterms:W3CDTF">2016-09-10T21:18:49Z</dcterms:created>
  <dcterms:modified xsi:type="dcterms:W3CDTF">2017-01-31T12:16:11Z</dcterms:modified>
</cp:coreProperties>
</file>